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sldIdLst>
    <p:sldId id="264" r:id="rId2"/>
    <p:sldId id="265" r:id="rId3"/>
    <p:sldId id="256" r:id="rId4"/>
    <p:sldId id="26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05261-7D29-3440-9442-4BBF25DA5D72}" v="33" dt="2024-04-29T03:46:52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4"/>
    <p:restoredTop sz="96296"/>
  </p:normalViewPr>
  <p:slideViewPr>
    <p:cSldViewPr snapToGrid="0" snapToObjects="1">
      <p:cViewPr>
        <p:scale>
          <a:sx n="104" d="100"/>
          <a:sy n="104" d="100"/>
        </p:scale>
        <p:origin x="-5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bey, Radhika" userId="996c194a-18f2-47db-94a4-f046ae0967a6" providerId="ADAL" clId="{35A05261-7D29-3440-9442-4BBF25DA5D72}"/>
    <pc:docChg chg="undo custSel modSld">
      <pc:chgData name="Dubey, Radhika" userId="996c194a-18f2-47db-94a4-f046ae0967a6" providerId="ADAL" clId="{35A05261-7D29-3440-9442-4BBF25DA5D72}" dt="2024-04-29T03:50:34.313" v="170" actId="26606"/>
      <pc:docMkLst>
        <pc:docMk/>
      </pc:docMkLst>
      <pc:sldChg chg="addSp delSp modSp mod setBg setClrOvrMap">
        <pc:chgData name="Dubey, Radhika" userId="996c194a-18f2-47db-94a4-f046ae0967a6" providerId="ADAL" clId="{35A05261-7D29-3440-9442-4BBF25DA5D72}" dt="2024-04-29T03:47:46.607" v="152" actId="26606"/>
        <pc:sldMkLst>
          <pc:docMk/>
          <pc:sldMk cId="1937567872" sldId="256"/>
        </pc:sldMkLst>
        <pc:spChg chg="add del">
          <ac:chgData name="Dubey, Radhika" userId="996c194a-18f2-47db-94a4-f046ae0967a6" providerId="ADAL" clId="{35A05261-7D29-3440-9442-4BBF25DA5D72}" dt="2024-04-29T03:47:19.423" v="142" actId="26606"/>
          <ac:spMkLst>
            <pc:docMk/>
            <pc:sldMk cId="1937567872" sldId="256"/>
            <ac:spMk id="7" creationId="{EC68AF0A-D6AC-44E0-90FC-DAE12BB4783A}"/>
          </ac:spMkLst>
        </pc:spChg>
        <pc:spChg chg="add del">
          <ac:chgData name="Dubey, Radhika" userId="996c194a-18f2-47db-94a4-f046ae0967a6" providerId="ADAL" clId="{35A05261-7D29-3440-9442-4BBF25DA5D72}" dt="2024-04-29T03:47:19.423" v="142" actId="26606"/>
          <ac:spMkLst>
            <pc:docMk/>
            <pc:sldMk cId="1937567872" sldId="256"/>
            <ac:spMk id="8" creationId="{0691CB35-CBDC-44BB-880D-00A544D5A82E}"/>
          </ac:spMkLst>
        </pc:spChg>
        <pc:spChg chg="add del">
          <ac:chgData name="Dubey, Radhika" userId="996c194a-18f2-47db-94a4-f046ae0967a6" providerId="ADAL" clId="{35A05261-7D29-3440-9442-4BBF25DA5D72}" dt="2024-04-29T03:47:32.048" v="148" actId="26606"/>
          <ac:spMkLst>
            <pc:docMk/>
            <pc:sldMk cId="1937567872" sldId="256"/>
            <ac:spMk id="9" creationId="{A67AC8C2-7CB1-4E9C-8AB7-47B632D436C3}"/>
          </ac:spMkLst>
        </pc:spChg>
        <pc:spChg chg="add del">
          <ac:chgData name="Dubey, Radhika" userId="996c194a-18f2-47db-94a4-f046ae0967a6" providerId="ADAL" clId="{35A05261-7D29-3440-9442-4BBF25DA5D72}" dt="2024-04-29T03:46:17.664" v="123" actId="26606"/>
          <ac:spMkLst>
            <pc:docMk/>
            <pc:sldMk cId="1937567872" sldId="256"/>
            <ac:spMk id="10" creationId="{F3060C83-F051-4F0E-ABAD-AA0DFC48B218}"/>
          </ac:spMkLst>
        </pc:spChg>
        <pc:spChg chg="add del">
          <ac:chgData name="Dubey, Radhika" userId="996c194a-18f2-47db-94a4-f046ae0967a6" providerId="ADAL" clId="{35A05261-7D29-3440-9442-4BBF25DA5D72}" dt="2024-04-29T03:47:32.048" v="148" actId="26606"/>
          <ac:spMkLst>
            <pc:docMk/>
            <pc:sldMk cId="1937567872" sldId="256"/>
            <ac:spMk id="11" creationId="{B298CEC4-AAEA-44CE-9159-E949362D42B4}"/>
          </ac:spMkLst>
        </pc:spChg>
        <pc:spChg chg="add del">
          <ac:chgData name="Dubey, Radhika" userId="996c194a-18f2-47db-94a4-f046ae0967a6" providerId="ADAL" clId="{35A05261-7D29-3440-9442-4BBF25DA5D72}" dt="2024-04-29T03:46:17.664" v="123" actId="26606"/>
          <ac:spMkLst>
            <pc:docMk/>
            <pc:sldMk cId="1937567872" sldId="256"/>
            <ac:spMk id="12" creationId="{83C98ABE-055B-441F-B07E-44F97F083C39}"/>
          </ac:spMkLst>
        </pc:spChg>
        <pc:spChg chg="add del">
          <ac:chgData name="Dubey, Radhika" userId="996c194a-18f2-47db-94a4-f046ae0967a6" providerId="ADAL" clId="{35A05261-7D29-3440-9442-4BBF25DA5D72}" dt="2024-04-29T03:47:37.587" v="150" actId="26606"/>
          <ac:spMkLst>
            <pc:docMk/>
            <pc:sldMk cId="1937567872" sldId="256"/>
            <ac:spMk id="13" creationId="{4F76AACD-38AE-4ED6-9340-D9779235886D}"/>
          </ac:spMkLst>
        </pc:spChg>
        <pc:spChg chg="add del">
          <ac:chgData name="Dubey, Radhika" userId="996c194a-18f2-47db-94a4-f046ae0967a6" providerId="ADAL" clId="{35A05261-7D29-3440-9442-4BBF25DA5D72}" dt="2024-04-29T03:46:17.664" v="123" actId="26606"/>
          <ac:spMkLst>
            <pc:docMk/>
            <pc:sldMk cId="1937567872" sldId="256"/>
            <ac:spMk id="14" creationId="{29FDB030-9B49-4CED-8CCD-4D99382388AC}"/>
          </ac:spMkLst>
        </pc:spChg>
        <pc:spChg chg="add del">
          <ac:chgData name="Dubey, Radhika" userId="996c194a-18f2-47db-94a4-f046ae0967a6" providerId="ADAL" clId="{35A05261-7D29-3440-9442-4BBF25DA5D72}" dt="2024-04-29T03:47:37.587" v="150" actId="26606"/>
          <ac:spMkLst>
            <pc:docMk/>
            <pc:sldMk cId="1937567872" sldId="256"/>
            <ac:spMk id="15" creationId="{75781A7A-4894-41BF-91BF-436A9ABDB83D}"/>
          </ac:spMkLst>
        </pc:spChg>
        <pc:spChg chg="add del">
          <ac:chgData name="Dubey, Radhika" userId="996c194a-18f2-47db-94a4-f046ae0967a6" providerId="ADAL" clId="{35A05261-7D29-3440-9442-4BBF25DA5D72}" dt="2024-04-29T03:46:17.664" v="123" actId="26606"/>
          <ac:spMkLst>
            <pc:docMk/>
            <pc:sldMk cId="1937567872" sldId="256"/>
            <ac:spMk id="16" creationId="{3783CA14-24A1-485C-8B30-D6A5D87987AD}"/>
          </ac:spMkLst>
        </pc:spChg>
        <pc:spChg chg="add">
          <ac:chgData name="Dubey, Radhika" userId="996c194a-18f2-47db-94a4-f046ae0967a6" providerId="ADAL" clId="{35A05261-7D29-3440-9442-4BBF25DA5D72}" dt="2024-04-29T03:47:46.607" v="152" actId="26606"/>
          <ac:spMkLst>
            <pc:docMk/>
            <pc:sldMk cId="1937567872" sldId="256"/>
            <ac:spMk id="17" creationId="{684FCD5C-7443-4EBD-B37B-EAB86BF09065}"/>
          </ac:spMkLst>
        </pc:spChg>
        <pc:spChg chg="add del">
          <ac:chgData name="Dubey, Radhika" userId="996c194a-18f2-47db-94a4-f046ae0967a6" providerId="ADAL" clId="{35A05261-7D29-3440-9442-4BBF25DA5D72}" dt="2024-04-29T03:46:17.664" v="123" actId="26606"/>
          <ac:spMkLst>
            <pc:docMk/>
            <pc:sldMk cId="1937567872" sldId="256"/>
            <ac:spMk id="18" creationId="{9A97C86A-04D6-40F7-AE84-31AB43E6A846}"/>
          </ac:spMkLst>
        </pc:spChg>
        <pc:spChg chg="add">
          <ac:chgData name="Dubey, Radhika" userId="996c194a-18f2-47db-94a4-f046ae0967a6" providerId="ADAL" clId="{35A05261-7D29-3440-9442-4BBF25DA5D72}" dt="2024-04-29T03:47:46.607" v="152" actId="26606"/>
          <ac:spMkLst>
            <pc:docMk/>
            <pc:sldMk cId="1937567872" sldId="256"/>
            <ac:spMk id="19" creationId="{010E9B40-C467-4CDE-8CC1-38533731DD02}"/>
          </ac:spMkLst>
        </pc:spChg>
        <pc:spChg chg="add del">
          <ac:chgData name="Dubey, Radhika" userId="996c194a-18f2-47db-94a4-f046ae0967a6" providerId="ADAL" clId="{35A05261-7D29-3440-9442-4BBF25DA5D72}" dt="2024-04-29T03:46:17.664" v="123" actId="26606"/>
          <ac:spMkLst>
            <pc:docMk/>
            <pc:sldMk cId="1937567872" sldId="256"/>
            <ac:spMk id="20" creationId="{FF9F2414-84E8-453E-B1F3-389FDE8192D9}"/>
          </ac:spMkLst>
        </pc:spChg>
        <pc:spChg chg="add del">
          <ac:chgData name="Dubey, Radhika" userId="996c194a-18f2-47db-94a4-f046ae0967a6" providerId="ADAL" clId="{35A05261-7D29-3440-9442-4BBF25DA5D72}" dt="2024-04-29T03:46:17.664" v="123" actId="26606"/>
          <ac:spMkLst>
            <pc:docMk/>
            <pc:sldMk cId="1937567872" sldId="256"/>
            <ac:spMk id="22" creationId="{3ECA69A1-7536-43AC-85EF-C7106179F5ED}"/>
          </ac:spMkLst>
        </pc:spChg>
        <pc:picChg chg="mod">
          <ac:chgData name="Dubey, Radhika" userId="996c194a-18f2-47db-94a4-f046ae0967a6" providerId="ADAL" clId="{35A05261-7D29-3440-9442-4BBF25DA5D72}" dt="2024-04-29T03:47:46.607" v="152" actId="26606"/>
          <ac:picMkLst>
            <pc:docMk/>
            <pc:sldMk cId="1937567872" sldId="256"/>
            <ac:picMk id="5" creationId="{7C515313-0BC5-8041-A24E-A810BCE49A19}"/>
          </ac:picMkLst>
        </pc:picChg>
      </pc:sldChg>
      <pc:sldChg chg="addSp delSp modSp mod setBg setClrOvrMap delDesignElem">
        <pc:chgData name="Dubey, Radhika" userId="996c194a-18f2-47db-94a4-f046ae0967a6" providerId="ADAL" clId="{35A05261-7D29-3440-9442-4BBF25DA5D72}" dt="2024-04-29T03:49:03.962" v="156" actId="26606"/>
        <pc:sldMkLst>
          <pc:docMk/>
          <pc:sldMk cId="45519404" sldId="257"/>
        </pc:sldMkLst>
        <pc:spChg chg="mod ord">
          <ac:chgData name="Dubey, Radhika" userId="996c194a-18f2-47db-94a4-f046ae0967a6" providerId="ADAL" clId="{35A05261-7D29-3440-9442-4BBF25DA5D72}" dt="2024-04-29T03:49:03.962" v="156" actId="26606"/>
          <ac:spMkLst>
            <pc:docMk/>
            <pc:sldMk cId="45519404" sldId="257"/>
            <ac:spMk id="4" creationId="{66C55378-AB74-764D-AD57-8BB2EC5F6D01}"/>
          </ac:spMkLst>
        </pc:spChg>
        <pc:spChg chg="add del">
          <ac:chgData name="Dubey, Radhika" userId="996c194a-18f2-47db-94a4-f046ae0967a6" providerId="ADAL" clId="{35A05261-7D29-3440-9442-4BBF25DA5D72}" dt="2024-04-29T03:42:12.450" v="47" actId="26606"/>
          <ac:spMkLst>
            <pc:docMk/>
            <pc:sldMk cId="45519404" sldId="257"/>
            <ac:spMk id="6" creationId="{686A5CBB-E03B-4019-8BCD-78975D39E48C}"/>
          </ac:spMkLst>
        </pc:spChg>
        <pc:spChg chg="add del">
          <ac:chgData name="Dubey, Radhika" userId="996c194a-18f2-47db-94a4-f046ae0967a6" providerId="ADAL" clId="{35A05261-7D29-3440-9442-4BBF25DA5D72}" dt="2024-04-29T03:49:03.962" v="156" actId="26606"/>
          <ac:spMkLst>
            <pc:docMk/>
            <pc:sldMk cId="45519404" sldId="257"/>
            <ac:spMk id="7" creationId="{3F47E20B-1205-4238-A82B-90EF577F32D8}"/>
          </ac:spMkLst>
        </pc:spChg>
        <pc:spChg chg="add del">
          <ac:chgData name="Dubey, Radhika" userId="996c194a-18f2-47db-94a4-f046ae0967a6" providerId="ADAL" clId="{35A05261-7D29-3440-9442-4BBF25DA5D72}" dt="2024-04-29T03:42:12.450" v="47" actId="26606"/>
          <ac:spMkLst>
            <pc:docMk/>
            <pc:sldMk cId="45519404" sldId="257"/>
            <ac:spMk id="9" creationId="{5964CBE2-084A-47DF-A704-CF5F6217B569}"/>
          </ac:spMkLst>
        </pc:spChg>
        <pc:spChg chg="add del">
          <ac:chgData name="Dubey, Radhika" userId="996c194a-18f2-47db-94a4-f046ae0967a6" providerId="ADAL" clId="{35A05261-7D29-3440-9442-4BBF25DA5D72}" dt="2024-04-29T03:49:03.962" v="156" actId="26606"/>
          <ac:spMkLst>
            <pc:docMk/>
            <pc:sldMk cId="45519404" sldId="257"/>
            <ac:spMk id="11" creationId="{D13567AC-EB9A-47A9-B6EC-B5BDB73B113C}"/>
          </ac:spMkLst>
        </pc:spChg>
        <pc:spChg chg="add del">
          <ac:chgData name="Dubey, Radhika" userId="996c194a-18f2-47db-94a4-f046ae0967a6" providerId="ADAL" clId="{35A05261-7D29-3440-9442-4BBF25DA5D72}" dt="2024-04-29T03:42:12.450" v="47" actId="26606"/>
          <ac:spMkLst>
            <pc:docMk/>
            <pc:sldMk cId="45519404" sldId="257"/>
            <ac:spMk id="13" creationId="{94993204-9792-4E61-A83C-73D4379E2B1C}"/>
          </ac:spMkLst>
        </pc:spChg>
        <pc:spChg chg="add del">
          <ac:chgData name="Dubey, Radhika" userId="996c194a-18f2-47db-94a4-f046ae0967a6" providerId="ADAL" clId="{35A05261-7D29-3440-9442-4BBF25DA5D72}" dt="2024-04-29T03:43:29.730" v="84" actId="26606"/>
          <ac:spMkLst>
            <pc:docMk/>
            <pc:sldMk cId="45519404" sldId="257"/>
            <ac:spMk id="14" creationId="{A77A6167-FCC5-49E8-B280-CECAF151ED9F}"/>
          </ac:spMkLst>
        </pc:spChg>
        <pc:spChg chg="add del">
          <ac:chgData name="Dubey, Radhika" userId="996c194a-18f2-47db-94a4-f046ae0967a6" providerId="ADAL" clId="{35A05261-7D29-3440-9442-4BBF25DA5D72}" dt="2024-04-29T03:43:29.730" v="84" actId="26606"/>
          <ac:spMkLst>
            <pc:docMk/>
            <pc:sldMk cId="45519404" sldId="257"/>
            <ac:spMk id="15" creationId="{F84046EA-4273-437E-9DE5-5AEE713C35E2}"/>
          </ac:spMkLst>
        </pc:spChg>
        <pc:spChg chg="add del">
          <ac:chgData name="Dubey, Radhika" userId="996c194a-18f2-47db-94a4-f046ae0967a6" providerId="ADAL" clId="{35A05261-7D29-3440-9442-4BBF25DA5D72}" dt="2024-04-29T03:44:03.531" v="107" actId="26606"/>
          <ac:spMkLst>
            <pc:docMk/>
            <pc:sldMk cId="45519404" sldId="257"/>
            <ac:spMk id="16" creationId="{5FA21C72-692C-49FD-9EB4-DDDDDEBD4BD6}"/>
          </ac:spMkLst>
        </pc:spChg>
        <pc:spChg chg="add del">
          <ac:chgData name="Dubey, Radhika" userId="996c194a-18f2-47db-94a4-f046ae0967a6" providerId="ADAL" clId="{35A05261-7D29-3440-9442-4BBF25DA5D72}" dt="2024-04-29T03:49:03.962" v="156" actId="26606"/>
          <ac:spMkLst>
            <pc:docMk/>
            <pc:sldMk cId="45519404" sldId="257"/>
            <ac:spMk id="17" creationId="{CA755906-3A1B-434D-9E68-9EFCEBBC2F74}"/>
          </ac:spMkLst>
        </pc:spChg>
        <pc:spChg chg="add del">
          <ac:chgData name="Dubey, Radhika" userId="996c194a-18f2-47db-94a4-f046ae0967a6" providerId="ADAL" clId="{35A05261-7D29-3440-9442-4BBF25DA5D72}" dt="2024-04-29T03:44:03.531" v="107" actId="26606"/>
          <ac:spMkLst>
            <pc:docMk/>
            <pc:sldMk cId="45519404" sldId="257"/>
            <ac:spMk id="18" creationId="{FBAF941A-6830-47A3-B63C-7C7B66AEA73B}"/>
          </ac:spMkLst>
        </pc:spChg>
        <pc:spChg chg="add del">
          <ac:chgData name="Dubey, Radhika" userId="996c194a-18f2-47db-94a4-f046ae0967a6" providerId="ADAL" clId="{35A05261-7D29-3440-9442-4BBF25DA5D72}" dt="2024-04-29T03:49:03.962" v="156" actId="26606"/>
          <ac:spMkLst>
            <pc:docMk/>
            <pc:sldMk cId="45519404" sldId="257"/>
            <ac:spMk id="19" creationId="{055A0380-F687-418F-A09C-C21C2973376E}"/>
          </ac:spMkLst>
        </pc:spChg>
        <pc:grpChg chg="add del">
          <ac:chgData name="Dubey, Radhika" userId="996c194a-18f2-47db-94a4-f046ae0967a6" providerId="ADAL" clId="{35A05261-7D29-3440-9442-4BBF25DA5D72}" dt="2024-04-29T03:43:29.730" v="84" actId="26606"/>
          <ac:grpSpMkLst>
            <pc:docMk/>
            <pc:sldMk cId="45519404" sldId="257"/>
            <ac:grpSpMk id="8" creationId="{9D9D6BF1-DFF2-4526-9D13-BF339D8C4163}"/>
          </ac:grpSpMkLst>
        </pc:grpChg>
        <pc:picChg chg="mod">
          <ac:chgData name="Dubey, Radhika" userId="996c194a-18f2-47db-94a4-f046ae0967a6" providerId="ADAL" clId="{35A05261-7D29-3440-9442-4BBF25DA5D72}" dt="2024-04-29T03:49:03.962" v="156" actId="26606"/>
          <ac:picMkLst>
            <pc:docMk/>
            <pc:sldMk cId="45519404" sldId="257"/>
            <ac:picMk id="3" creationId="{4DAB0988-4683-6048-89E1-62FFF2A9B729}"/>
          </ac:picMkLst>
        </pc:picChg>
      </pc:sldChg>
      <pc:sldChg chg="addSp delSp modSp mod delDesignElem">
        <pc:chgData name="Dubey, Radhika" userId="996c194a-18f2-47db-94a4-f046ae0967a6" providerId="ADAL" clId="{35A05261-7D29-3440-9442-4BBF25DA5D72}" dt="2024-04-29T03:49:33.404" v="160" actId="1076"/>
        <pc:sldMkLst>
          <pc:docMk/>
          <pc:sldMk cId="1604564653" sldId="258"/>
        </pc:sldMkLst>
        <pc:spChg chg="add del">
          <ac:chgData name="Dubey, Radhika" userId="996c194a-18f2-47db-94a4-f046ae0967a6" providerId="ADAL" clId="{35A05261-7D29-3440-9442-4BBF25DA5D72}" dt="2024-04-29T03:46:52.407" v="140"/>
          <ac:spMkLst>
            <pc:docMk/>
            <pc:sldMk cId="1604564653" sldId="258"/>
            <ac:spMk id="13" creationId="{2F0F143B-3981-4FC2-BB15-0C5867633489}"/>
          </ac:spMkLst>
        </pc:spChg>
        <pc:picChg chg="mod">
          <ac:chgData name="Dubey, Radhika" userId="996c194a-18f2-47db-94a4-f046ae0967a6" providerId="ADAL" clId="{35A05261-7D29-3440-9442-4BBF25DA5D72}" dt="2024-04-29T03:49:30.899" v="159" actId="14100"/>
          <ac:picMkLst>
            <pc:docMk/>
            <pc:sldMk cId="1604564653" sldId="258"/>
            <ac:picMk id="2" creationId="{E95CE5F7-B5A1-2848-BEF5-A29BD3168132}"/>
          </ac:picMkLst>
        </pc:picChg>
        <pc:picChg chg="mod">
          <ac:chgData name="Dubey, Radhika" userId="996c194a-18f2-47db-94a4-f046ae0967a6" providerId="ADAL" clId="{35A05261-7D29-3440-9442-4BBF25DA5D72}" dt="2024-04-29T03:49:33.404" v="160" actId="1076"/>
          <ac:picMkLst>
            <pc:docMk/>
            <pc:sldMk cId="1604564653" sldId="258"/>
            <ac:picMk id="5" creationId="{58785AE6-3006-BC43-A6B0-C075EE20F1DB}"/>
          </ac:picMkLst>
        </pc:picChg>
      </pc:sldChg>
      <pc:sldChg chg="addSp delSp modSp mod delDesignElem">
        <pc:chgData name="Dubey, Radhika" userId="996c194a-18f2-47db-94a4-f046ae0967a6" providerId="ADAL" clId="{35A05261-7D29-3440-9442-4BBF25DA5D72}" dt="2024-04-29T03:49:49.457" v="163" actId="1076"/>
        <pc:sldMkLst>
          <pc:docMk/>
          <pc:sldMk cId="1050481185" sldId="259"/>
        </pc:sldMkLst>
        <pc:spChg chg="add del">
          <ac:chgData name="Dubey, Radhika" userId="996c194a-18f2-47db-94a4-f046ae0967a6" providerId="ADAL" clId="{35A05261-7D29-3440-9442-4BBF25DA5D72}" dt="2024-04-29T03:46:52.407" v="140"/>
          <ac:spMkLst>
            <pc:docMk/>
            <pc:sldMk cId="1050481185" sldId="259"/>
            <ac:spMk id="27" creationId="{2F0F143B-3981-4FC2-BB15-0C5867633489}"/>
          </ac:spMkLst>
        </pc:spChg>
        <pc:picChg chg="mod">
          <ac:chgData name="Dubey, Radhika" userId="996c194a-18f2-47db-94a4-f046ae0967a6" providerId="ADAL" clId="{35A05261-7D29-3440-9442-4BBF25DA5D72}" dt="2024-04-29T03:49:47.310" v="162" actId="1076"/>
          <ac:picMkLst>
            <pc:docMk/>
            <pc:sldMk cId="1050481185" sldId="259"/>
            <ac:picMk id="3" creationId="{153E7501-1055-AC4D-B14B-9F4E0E8AE4C0}"/>
          </ac:picMkLst>
        </pc:picChg>
        <pc:picChg chg="mod">
          <ac:chgData name="Dubey, Radhika" userId="996c194a-18f2-47db-94a4-f046ae0967a6" providerId="ADAL" clId="{35A05261-7D29-3440-9442-4BBF25DA5D72}" dt="2024-04-29T03:49:49.457" v="163" actId="1076"/>
          <ac:picMkLst>
            <pc:docMk/>
            <pc:sldMk cId="1050481185" sldId="259"/>
            <ac:picMk id="31" creationId="{49040021-0262-084A-AB52-A0E21ACD3B75}"/>
          </ac:picMkLst>
        </pc:picChg>
      </pc:sldChg>
      <pc:sldChg chg="modSp mod">
        <pc:chgData name="Dubey, Radhika" userId="996c194a-18f2-47db-94a4-f046ae0967a6" providerId="ADAL" clId="{35A05261-7D29-3440-9442-4BBF25DA5D72}" dt="2024-04-29T03:50:07.510" v="166" actId="1076"/>
        <pc:sldMkLst>
          <pc:docMk/>
          <pc:sldMk cId="3697352279" sldId="260"/>
        </pc:sldMkLst>
        <pc:spChg chg="mod">
          <ac:chgData name="Dubey, Radhika" userId="996c194a-18f2-47db-94a4-f046ae0967a6" providerId="ADAL" clId="{35A05261-7D29-3440-9442-4BBF25DA5D72}" dt="2024-04-29T03:50:07.510" v="166" actId="1076"/>
          <ac:spMkLst>
            <pc:docMk/>
            <pc:sldMk cId="3697352279" sldId="260"/>
            <ac:spMk id="6" creationId="{14A28411-A6EE-0649-AC89-8F7C9EB8E98B}"/>
          </ac:spMkLst>
        </pc:spChg>
        <pc:picChg chg="mod">
          <ac:chgData name="Dubey, Radhika" userId="996c194a-18f2-47db-94a4-f046ae0967a6" providerId="ADAL" clId="{35A05261-7D29-3440-9442-4BBF25DA5D72}" dt="2024-04-29T03:49:57.859" v="164" actId="14100"/>
          <ac:picMkLst>
            <pc:docMk/>
            <pc:sldMk cId="3697352279" sldId="260"/>
            <ac:picMk id="3" creationId="{B772F056-D4C4-8A4C-B2D6-D81C1DED2DC7}"/>
          </ac:picMkLst>
        </pc:picChg>
        <pc:picChg chg="mod">
          <ac:chgData name="Dubey, Radhika" userId="996c194a-18f2-47db-94a4-f046ae0967a6" providerId="ADAL" clId="{35A05261-7D29-3440-9442-4BBF25DA5D72}" dt="2024-04-29T03:50:00.834" v="165" actId="1076"/>
          <ac:picMkLst>
            <pc:docMk/>
            <pc:sldMk cId="3697352279" sldId="260"/>
            <ac:picMk id="5" creationId="{4505F46B-13E5-DC43-8BAE-44ED73C58F4B}"/>
          </ac:picMkLst>
        </pc:picChg>
      </pc:sldChg>
      <pc:sldChg chg="modSp mod">
        <pc:chgData name="Dubey, Radhika" userId="996c194a-18f2-47db-94a4-f046ae0967a6" providerId="ADAL" clId="{35A05261-7D29-3440-9442-4BBF25DA5D72}" dt="2024-04-29T03:46:31.087" v="127"/>
        <pc:sldMkLst>
          <pc:docMk/>
          <pc:sldMk cId="3689438062" sldId="261"/>
        </pc:sldMkLst>
        <pc:spChg chg="mod">
          <ac:chgData name="Dubey, Radhika" userId="996c194a-18f2-47db-94a4-f046ae0967a6" providerId="ADAL" clId="{35A05261-7D29-3440-9442-4BBF25DA5D72}" dt="2024-04-29T03:46:31.087" v="127"/>
          <ac:spMkLst>
            <pc:docMk/>
            <pc:sldMk cId="3689438062" sldId="261"/>
            <ac:spMk id="4" creationId="{B3DD9D0F-E83A-F242-9405-ACDCAF150011}"/>
          </ac:spMkLst>
        </pc:spChg>
      </pc:sldChg>
      <pc:sldChg chg="modSp mod">
        <pc:chgData name="Dubey, Radhika" userId="996c194a-18f2-47db-94a4-f046ae0967a6" providerId="ADAL" clId="{35A05261-7D29-3440-9442-4BBF25DA5D72}" dt="2024-04-29T03:50:22.118" v="167" actId="1076"/>
        <pc:sldMkLst>
          <pc:docMk/>
          <pc:sldMk cId="2029512655" sldId="262"/>
        </pc:sldMkLst>
        <pc:spChg chg="mod">
          <ac:chgData name="Dubey, Radhika" userId="996c194a-18f2-47db-94a4-f046ae0967a6" providerId="ADAL" clId="{35A05261-7D29-3440-9442-4BBF25DA5D72}" dt="2024-04-29T03:50:22.118" v="167" actId="1076"/>
          <ac:spMkLst>
            <pc:docMk/>
            <pc:sldMk cId="2029512655" sldId="262"/>
            <ac:spMk id="8" creationId="{38D0E337-726B-7D4F-9081-F55FB2F7C93F}"/>
          </ac:spMkLst>
        </pc:spChg>
      </pc:sldChg>
      <pc:sldChg chg="addSp delSp modSp mod setBg delDesignElem">
        <pc:chgData name="Dubey, Radhika" userId="996c194a-18f2-47db-94a4-f046ae0967a6" providerId="ADAL" clId="{35A05261-7D29-3440-9442-4BBF25DA5D72}" dt="2024-04-29T03:46:52.407" v="140"/>
        <pc:sldMkLst>
          <pc:docMk/>
          <pc:sldMk cId="1766268172" sldId="264"/>
        </pc:sldMkLst>
        <pc:spChg chg="mod">
          <ac:chgData name="Dubey, Radhika" userId="996c194a-18f2-47db-94a4-f046ae0967a6" providerId="ADAL" clId="{35A05261-7D29-3440-9442-4BBF25DA5D72}" dt="2024-04-29T03:40:06.211" v="32" actId="20577"/>
          <ac:spMkLst>
            <pc:docMk/>
            <pc:sldMk cId="1766268172" sldId="264"/>
            <ac:spMk id="3" creationId="{61B53B8E-2231-9F44-860A-8035FB8B86B6}"/>
          </ac:spMkLst>
        </pc:spChg>
        <pc:spChg chg="add del mod">
          <ac:chgData name="Dubey, Radhika" userId="996c194a-18f2-47db-94a4-f046ae0967a6" providerId="ADAL" clId="{35A05261-7D29-3440-9442-4BBF25DA5D72}" dt="2024-04-29T03:46:34.066" v="129" actId="1076"/>
          <ac:spMkLst>
            <pc:docMk/>
            <pc:sldMk cId="1766268172" sldId="264"/>
            <ac:spMk id="9" creationId="{24AE3A65-ADFA-634D-9343-F8EBE7FE8F36}"/>
          </ac:spMkLst>
        </pc:spChg>
        <pc:spChg chg="add del">
          <ac:chgData name="Dubey, Radhika" userId="996c194a-18f2-47db-94a4-f046ae0967a6" providerId="ADAL" clId="{35A05261-7D29-3440-9442-4BBF25DA5D72}" dt="2024-04-29T03:46:52.407" v="140"/>
          <ac:spMkLst>
            <pc:docMk/>
            <pc:sldMk cId="1766268172" sldId="264"/>
            <ac:spMk id="14" creationId="{23530FE0-C542-45A1-BCD8-935787009C64}"/>
          </ac:spMkLst>
        </pc:spChg>
        <pc:spChg chg="add del">
          <ac:chgData name="Dubey, Radhika" userId="996c194a-18f2-47db-94a4-f046ae0967a6" providerId="ADAL" clId="{35A05261-7D29-3440-9442-4BBF25DA5D72}" dt="2024-04-29T03:46:52.407" v="140"/>
          <ac:spMkLst>
            <pc:docMk/>
            <pc:sldMk cId="1766268172" sldId="264"/>
            <ac:spMk id="22" creationId="{F2A658D9-F185-44F1-BA33-D50320D1D078}"/>
          </ac:spMkLst>
        </pc:spChg>
        <pc:spChg chg="add del">
          <ac:chgData name="Dubey, Radhika" userId="996c194a-18f2-47db-94a4-f046ae0967a6" providerId="ADAL" clId="{35A05261-7D29-3440-9442-4BBF25DA5D72}" dt="2024-04-29T03:46:52.407" v="140"/>
          <ac:spMkLst>
            <pc:docMk/>
            <pc:sldMk cId="1766268172" sldId="264"/>
            <ac:spMk id="23" creationId="{BAC87F6E-526A-49B5-995D-42DB656594C9}"/>
          </ac:spMkLst>
        </pc:spChg>
        <pc:spChg chg="add del">
          <ac:chgData name="Dubey, Radhika" userId="996c194a-18f2-47db-94a4-f046ae0967a6" providerId="ADAL" clId="{35A05261-7D29-3440-9442-4BBF25DA5D72}" dt="2024-04-29T03:46:30.116" v="125" actId="26606"/>
          <ac:spMkLst>
            <pc:docMk/>
            <pc:sldMk cId="1766268172" sldId="264"/>
            <ac:spMk id="30" creationId="{F3060C83-F051-4F0E-ABAD-AA0DFC48B218}"/>
          </ac:spMkLst>
        </pc:spChg>
        <pc:spChg chg="add del">
          <ac:chgData name="Dubey, Radhika" userId="996c194a-18f2-47db-94a4-f046ae0967a6" providerId="ADAL" clId="{35A05261-7D29-3440-9442-4BBF25DA5D72}" dt="2024-04-29T03:46:30.116" v="125" actId="26606"/>
          <ac:spMkLst>
            <pc:docMk/>
            <pc:sldMk cId="1766268172" sldId="264"/>
            <ac:spMk id="32" creationId="{83C98ABE-055B-441F-B07E-44F97F083C39}"/>
          </ac:spMkLst>
        </pc:spChg>
        <pc:spChg chg="add del">
          <ac:chgData name="Dubey, Radhika" userId="996c194a-18f2-47db-94a4-f046ae0967a6" providerId="ADAL" clId="{35A05261-7D29-3440-9442-4BBF25DA5D72}" dt="2024-04-29T03:46:30.116" v="125" actId="26606"/>
          <ac:spMkLst>
            <pc:docMk/>
            <pc:sldMk cId="1766268172" sldId="264"/>
            <ac:spMk id="34" creationId="{29FDB030-9B49-4CED-8CCD-4D99382388AC}"/>
          </ac:spMkLst>
        </pc:spChg>
        <pc:spChg chg="add del">
          <ac:chgData name="Dubey, Radhika" userId="996c194a-18f2-47db-94a4-f046ae0967a6" providerId="ADAL" clId="{35A05261-7D29-3440-9442-4BBF25DA5D72}" dt="2024-04-29T03:46:30.116" v="125" actId="26606"/>
          <ac:spMkLst>
            <pc:docMk/>
            <pc:sldMk cId="1766268172" sldId="264"/>
            <ac:spMk id="36" creationId="{3783CA14-24A1-485C-8B30-D6A5D87987AD}"/>
          </ac:spMkLst>
        </pc:spChg>
        <pc:spChg chg="add del">
          <ac:chgData name="Dubey, Radhika" userId="996c194a-18f2-47db-94a4-f046ae0967a6" providerId="ADAL" clId="{35A05261-7D29-3440-9442-4BBF25DA5D72}" dt="2024-04-29T03:46:30.116" v="125" actId="26606"/>
          <ac:spMkLst>
            <pc:docMk/>
            <pc:sldMk cId="1766268172" sldId="264"/>
            <ac:spMk id="38" creationId="{9A97C86A-04D6-40F7-AE84-31AB43E6A846}"/>
          </ac:spMkLst>
        </pc:spChg>
        <pc:spChg chg="add del">
          <ac:chgData name="Dubey, Radhika" userId="996c194a-18f2-47db-94a4-f046ae0967a6" providerId="ADAL" clId="{35A05261-7D29-3440-9442-4BBF25DA5D72}" dt="2024-04-29T03:46:30.116" v="125" actId="26606"/>
          <ac:spMkLst>
            <pc:docMk/>
            <pc:sldMk cId="1766268172" sldId="264"/>
            <ac:spMk id="40" creationId="{FF9F2414-84E8-453E-B1F3-389FDE8192D9}"/>
          </ac:spMkLst>
        </pc:spChg>
        <pc:spChg chg="add del">
          <ac:chgData name="Dubey, Radhika" userId="996c194a-18f2-47db-94a4-f046ae0967a6" providerId="ADAL" clId="{35A05261-7D29-3440-9442-4BBF25DA5D72}" dt="2024-04-29T03:46:30.116" v="125" actId="26606"/>
          <ac:spMkLst>
            <pc:docMk/>
            <pc:sldMk cId="1766268172" sldId="264"/>
            <ac:spMk id="42" creationId="{3ECA69A1-7536-43AC-85EF-C7106179F5ED}"/>
          </ac:spMkLst>
        </pc:spChg>
        <pc:graphicFrameChg chg="add del mod">
          <ac:chgData name="Dubey, Radhika" userId="996c194a-18f2-47db-94a4-f046ae0967a6" providerId="ADAL" clId="{35A05261-7D29-3440-9442-4BBF25DA5D72}" dt="2024-04-29T03:38:59.280" v="18" actId="478"/>
          <ac:graphicFrameMkLst>
            <pc:docMk/>
            <pc:sldMk cId="1766268172" sldId="264"/>
            <ac:graphicFrameMk id="2" creationId="{51143D3E-2333-E929-30E6-6FDAD9B8F5AE}"/>
          </ac:graphicFrameMkLst>
        </pc:graphicFrameChg>
        <pc:graphicFrameChg chg="add del mod">
          <ac:chgData name="Dubey, Radhika" userId="996c194a-18f2-47db-94a4-f046ae0967a6" providerId="ADAL" clId="{35A05261-7D29-3440-9442-4BBF25DA5D72}" dt="2024-04-29T03:46:32.716" v="128" actId="26606"/>
          <ac:graphicFrameMkLst>
            <pc:docMk/>
            <pc:sldMk cId="1766268172" sldId="264"/>
            <ac:graphicFrameMk id="25" creationId="{6C2F0632-778B-A676-2EBC-04EEEAA425F2}"/>
          </ac:graphicFrameMkLst>
        </pc:graphicFrameChg>
      </pc:sldChg>
      <pc:sldChg chg="addSp delSp modSp mod setBg delDesignElem">
        <pc:chgData name="Dubey, Radhika" userId="996c194a-18f2-47db-94a4-f046ae0967a6" providerId="ADAL" clId="{35A05261-7D29-3440-9442-4BBF25DA5D72}" dt="2024-04-29T03:48:30.088" v="154" actId="26606"/>
        <pc:sldMkLst>
          <pc:docMk/>
          <pc:sldMk cId="3851601113" sldId="265"/>
        </pc:sldMkLst>
        <pc:spChg chg="mod">
          <ac:chgData name="Dubey, Radhika" userId="996c194a-18f2-47db-94a4-f046ae0967a6" providerId="ADAL" clId="{35A05261-7D29-3440-9442-4BBF25DA5D72}" dt="2024-04-29T03:48:30.088" v="154" actId="26606"/>
          <ac:spMkLst>
            <pc:docMk/>
            <pc:sldMk cId="3851601113" sldId="265"/>
            <ac:spMk id="6" creationId="{60B2DDD7-59E1-46E2-A993-3E2C6530F43C}"/>
          </ac:spMkLst>
        </pc:spChg>
        <pc:spChg chg="mod">
          <ac:chgData name="Dubey, Radhika" userId="996c194a-18f2-47db-94a4-f046ae0967a6" providerId="ADAL" clId="{35A05261-7D29-3440-9442-4BBF25DA5D72}" dt="2024-04-29T03:48:30.088" v="154" actId="26606"/>
          <ac:spMkLst>
            <pc:docMk/>
            <pc:sldMk cId="3851601113" sldId="265"/>
            <ac:spMk id="7" creationId="{2214964E-42B9-472A-968D-D0BCED6EF4B6}"/>
          </ac:spMkLst>
        </pc:spChg>
        <pc:spChg chg="add del">
          <ac:chgData name="Dubey, Radhika" userId="996c194a-18f2-47db-94a4-f046ae0967a6" providerId="ADAL" clId="{35A05261-7D29-3440-9442-4BBF25DA5D72}" dt="2024-04-29T03:48:30.088" v="154" actId="26606"/>
          <ac:spMkLst>
            <pc:docMk/>
            <pc:sldMk cId="3851601113" sldId="265"/>
            <ac:spMk id="12" creationId="{C33976D1-3430-450C-A978-87A9A6E8E71F}"/>
          </ac:spMkLst>
        </pc:spChg>
        <pc:spChg chg="add del">
          <ac:chgData name="Dubey, Radhika" userId="996c194a-18f2-47db-94a4-f046ae0967a6" providerId="ADAL" clId="{35A05261-7D29-3440-9442-4BBF25DA5D72}" dt="2024-04-29T03:48:30.088" v="154" actId="26606"/>
          <ac:spMkLst>
            <pc:docMk/>
            <pc:sldMk cId="3851601113" sldId="265"/>
            <ac:spMk id="14" creationId="{7D6AAC78-7D86-415A-ADC1-2B474807960C}"/>
          </ac:spMkLst>
        </pc:spChg>
        <pc:spChg chg="add del">
          <ac:chgData name="Dubey, Radhika" userId="996c194a-18f2-47db-94a4-f046ae0967a6" providerId="ADAL" clId="{35A05261-7D29-3440-9442-4BBF25DA5D72}" dt="2024-04-29T03:48:30.088" v="154" actId="26606"/>
          <ac:spMkLst>
            <pc:docMk/>
            <pc:sldMk cId="3851601113" sldId="265"/>
            <ac:spMk id="16" creationId="{F2A658D9-F185-44F1-BA33-D50320D1D078}"/>
          </ac:spMkLst>
        </pc:spChg>
        <pc:spChg chg="add">
          <ac:chgData name="Dubey, Radhika" userId="996c194a-18f2-47db-94a4-f046ae0967a6" providerId="ADAL" clId="{35A05261-7D29-3440-9442-4BBF25DA5D72}" dt="2024-04-29T03:48:30.088" v="154" actId="26606"/>
          <ac:spMkLst>
            <pc:docMk/>
            <pc:sldMk cId="3851601113" sldId="265"/>
            <ac:spMk id="21" creationId="{2AEFFFF2-9EB4-4B6C-B9F8-2BA3EF89A21C}"/>
          </ac:spMkLst>
        </pc:spChg>
        <pc:spChg chg="add">
          <ac:chgData name="Dubey, Radhika" userId="996c194a-18f2-47db-94a4-f046ae0967a6" providerId="ADAL" clId="{35A05261-7D29-3440-9442-4BBF25DA5D72}" dt="2024-04-29T03:48:30.088" v="154" actId="26606"/>
          <ac:spMkLst>
            <pc:docMk/>
            <pc:sldMk cId="3851601113" sldId="265"/>
            <ac:spMk id="23" creationId="{0D65299F-028F-4AFC-B46A-8DB33E20FE4A}"/>
          </ac:spMkLst>
        </pc:spChg>
        <pc:spChg chg="add">
          <ac:chgData name="Dubey, Radhika" userId="996c194a-18f2-47db-94a4-f046ae0967a6" providerId="ADAL" clId="{35A05261-7D29-3440-9442-4BBF25DA5D72}" dt="2024-04-29T03:48:30.088" v="154" actId="26606"/>
          <ac:spMkLst>
            <pc:docMk/>
            <pc:sldMk cId="3851601113" sldId="265"/>
            <ac:spMk id="25" creationId="{BAC87F6E-526A-49B5-995D-42DB656594C9}"/>
          </ac:spMkLst>
        </pc:spChg>
      </pc:sldChg>
      <pc:sldChg chg="addSp modSp mod setBg">
        <pc:chgData name="Dubey, Radhika" userId="996c194a-18f2-47db-94a4-f046ae0967a6" providerId="ADAL" clId="{35A05261-7D29-3440-9442-4BBF25DA5D72}" dt="2024-04-29T03:48:23.062" v="153" actId="26606"/>
        <pc:sldMkLst>
          <pc:docMk/>
          <pc:sldMk cId="1014596205" sldId="266"/>
        </pc:sldMkLst>
        <pc:spChg chg="mod">
          <ac:chgData name="Dubey, Radhika" userId="996c194a-18f2-47db-94a4-f046ae0967a6" providerId="ADAL" clId="{35A05261-7D29-3440-9442-4BBF25DA5D72}" dt="2024-04-29T03:48:23.062" v="153" actId="26606"/>
          <ac:spMkLst>
            <pc:docMk/>
            <pc:sldMk cId="1014596205" sldId="266"/>
            <ac:spMk id="3" creationId="{8FDD948C-01AA-43D2-B7FE-BA33997FC671}"/>
          </ac:spMkLst>
        </pc:spChg>
        <pc:spChg chg="add">
          <ac:chgData name="Dubey, Radhika" userId="996c194a-18f2-47db-94a4-f046ae0967a6" providerId="ADAL" clId="{35A05261-7D29-3440-9442-4BBF25DA5D72}" dt="2024-04-29T03:48:23.062" v="153" actId="26606"/>
          <ac:spMkLst>
            <pc:docMk/>
            <pc:sldMk cId="1014596205" sldId="266"/>
            <ac:spMk id="11" creationId="{5FA21C72-692C-49FD-9EB4-DDDDDEBD4BD6}"/>
          </ac:spMkLst>
        </pc:spChg>
        <pc:spChg chg="add">
          <ac:chgData name="Dubey, Radhika" userId="996c194a-18f2-47db-94a4-f046ae0967a6" providerId="ADAL" clId="{35A05261-7D29-3440-9442-4BBF25DA5D72}" dt="2024-04-29T03:48:23.062" v="153" actId="26606"/>
          <ac:spMkLst>
            <pc:docMk/>
            <pc:sldMk cId="1014596205" sldId="266"/>
            <ac:spMk id="13" creationId="{FBAF941A-6830-47A3-B63C-7C7B66AEA73B}"/>
          </ac:spMkLst>
        </pc:spChg>
        <pc:graphicFrameChg chg="mod modGraphic">
          <ac:chgData name="Dubey, Radhika" userId="996c194a-18f2-47db-94a4-f046ae0967a6" providerId="ADAL" clId="{35A05261-7D29-3440-9442-4BBF25DA5D72}" dt="2024-04-29T03:48:23.062" v="153" actId="26606"/>
          <ac:graphicFrameMkLst>
            <pc:docMk/>
            <pc:sldMk cId="1014596205" sldId="266"/>
            <ac:graphicFrameMk id="6" creationId="{C239058B-814C-445F-85D9-6C3DF2CF197C}"/>
          </ac:graphicFrameMkLst>
        </pc:graphicFrameChg>
      </pc:sldChg>
      <pc:sldChg chg="addSp modSp mod setBg">
        <pc:chgData name="Dubey, Radhika" userId="996c194a-18f2-47db-94a4-f046ae0967a6" providerId="ADAL" clId="{35A05261-7D29-3440-9442-4BBF25DA5D72}" dt="2024-04-29T03:50:34.313" v="170" actId="26606"/>
        <pc:sldMkLst>
          <pc:docMk/>
          <pc:sldMk cId="2597349367" sldId="267"/>
        </pc:sldMkLst>
        <pc:spChg chg="mod">
          <ac:chgData name="Dubey, Radhika" userId="996c194a-18f2-47db-94a4-f046ae0967a6" providerId="ADAL" clId="{35A05261-7D29-3440-9442-4BBF25DA5D72}" dt="2024-04-29T03:50:34.313" v="170" actId="26606"/>
          <ac:spMkLst>
            <pc:docMk/>
            <pc:sldMk cId="2597349367" sldId="267"/>
            <ac:spMk id="3" creationId="{8FDD948C-01AA-43D2-B7FE-BA33997FC671}"/>
          </ac:spMkLst>
        </pc:spChg>
        <pc:spChg chg="add">
          <ac:chgData name="Dubey, Radhika" userId="996c194a-18f2-47db-94a4-f046ae0967a6" providerId="ADAL" clId="{35A05261-7D29-3440-9442-4BBF25DA5D72}" dt="2024-04-29T03:50:34.313" v="170" actId="26606"/>
          <ac:spMkLst>
            <pc:docMk/>
            <pc:sldMk cId="2597349367" sldId="267"/>
            <ac:spMk id="8" creationId="{84167985-D6E9-40FF-97C0-4B6D373E85C9}"/>
          </ac:spMkLst>
        </pc:spChg>
        <pc:spChg chg="add">
          <ac:chgData name="Dubey, Radhika" userId="996c194a-18f2-47db-94a4-f046ae0967a6" providerId="ADAL" clId="{35A05261-7D29-3440-9442-4BBF25DA5D72}" dt="2024-04-29T03:50:34.313" v="170" actId="26606"/>
          <ac:spMkLst>
            <pc:docMk/>
            <pc:sldMk cId="2597349367" sldId="267"/>
            <ac:spMk id="10" creationId="{68801362-349C-44BE-BEF6-8E926E1D38B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0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0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2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07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0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4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19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8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0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04419BB-7F02-2149-89C5-332EC08F81F8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F419079-687D-784B-97D7-B367A3C7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4625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817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B53B8E-2231-9F44-860A-8035FB8B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9" y="1586484"/>
            <a:ext cx="3685032" cy="36850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1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 6346.502- Big Data</a:t>
            </a:r>
            <a:br>
              <a:rPr lang="en-US" sz="21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1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TRUCK GEOLOCATION AND RISK FACTOR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E3A65-ADFA-634D-9343-F8EBE7FE8F36}"/>
              </a:ext>
            </a:extLst>
          </p:cNvPr>
          <p:cNvSpPr txBox="1"/>
          <p:nvPr/>
        </p:nvSpPr>
        <p:spPr>
          <a:xfrm>
            <a:off x="5159100" y="1283547"/>
            <a:ext cx="3123510" cy="36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000" b="1" u="sng" dirty="0">
                <a:solidFill>
                  <a:srgbClr val="404040"/>
                </a:solidFill>
              </a:rPr>
              <a:t>GROUP 7</a:t>
            </a: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endParaRPr lang="en-US" dirty="0">
              <a:solidFill>
                <a:srgbClr val="40404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Viren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Shashikant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Chauhan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Radhika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Dubey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effectLst/>
                <a:latin typeface="Times"/>
              </a:rPr>
              <a:t>Parth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"/>
              </a:rPr>
              <a:t>Hareshbhai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"/>
              </a:rPr>
              <a:t>Gabani</a:t>
            </a:r>
            <a:endParaRPr lang="en-US" dirty="0">
              <a:solidFill>
                <a:srgbClr val="000000"/>
              </a:solidFill>
              <a:effectLst/>
              <a:latin typeface="Times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effectLst/>
                <a:latin typeface="Times"/>
              </a:rPr>
              <a:t>Jogendra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Prasad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"/>
              </a:rPr>
              <a:t>Gali</a:t>
            </a:r>
            <a:endParaRPr lang="en-US" dirty="0">
              <a:solidFill>
                <a:srgbClr val="000000"/>
              </a:solidFill>
              <a:effectLst/>
              <a:latin typeface="Times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Chinmay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Hebbal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effectLst/>
                <a:latin typeface="Times"/>
              </a:rPr>
              <a:t>Yating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Huang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effectLst/>
                <a:latin typeface="Times"/>
              </a:rPr>
              <a:t>Jaan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Ashok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"/>
              </a:rPr>
              <a:t>Kesawalekar</a:t>
            </a:r>
            <a:endParaRPr lang="en-US" dirty="0">
              <a:solidFill>
                <a:srgbClr val="000000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766268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C12F7B00-9A00-8743-9A4C-501B324D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247650"/>
            <a:ext cx="7800975" cy="661035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ED4C26-D4FF-1143-9E5F-721D0372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62" y="5524500"/>
            <a:ext cx="1752600" cy="13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0E337-726B-7D4F-9081-F55FB2F7C93F}"/>
              </a:ext>
            </a:extLst>
          </p:cNvPr>
          <p:cNvSpPr txBox="1"/>
          <p:nvPr/>
        </p:nvSpPr>
        <p:spPr>
          <a:xfrm>
            <a:off x="8339137" y="2736249"/>
            <a:ext cx="3852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Event count for each driver</a:t>
            </a:r>
          </a:p>
        </p:txBody>
      </p:sp>
    </p:spTree>
    <p:extLst>
      <p:ext uri="{BB962C8B-B14F-4D97-AF65-F5344CB8AC3E}">
        <p14:creationId xmlns:p14="http://schemas.microsoft.com/office/powerpoint/2010/main" val="2029512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BE35DD-0284-8247-B46A-0D2A6986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5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DD948C-01AA-43D2-B7FE-BA33997F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50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9734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B2DDD7-59E1-46E2-A993-3E2C6530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statement and 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4964E-42B9-472A-968D-D0BCED6E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/>
              <a:t>Transportation by the means of roadways by using Trucks is popular mode in the United States and there have been substantial rise in the events caused due to them </a:t>
            </a:r>
          </a:p>
          <a:p>
            <a:r>
              <a:rPr lang="en-US"/>
              <a:t>Our objective here is to help ANT to identify the risky drivers by exploring, analyzing and visualizing the relevant data</a:t>
            </a:r>
          </a:p>
          <a:p>
            <a:r>
              <a:rPr lang="en-US"/>
              <a:t>We aim to analyze other potential risk factor to have a better understanding of the risks: </a:t>
            </a:r>
          </a:p>
          <a:p>
            <a:pPr lvl="1"/>
            <a:r>
              <a:rPr lang="en-US"/>
              <a:t>Risky truck models </a:t>
            </a:r>
          </a:p>
          <a:p>
            <a:pPr lvl="1"/>
            <a:r>
              <a:rPr lang="en-US"/>
              <a:t>Risky events frequency</a:t>
            </a:r>
          </a:p>
          <a:p>
            <a:pPr lvl="1"/>
            <a:r>
              <a:rPr lang="en-US"/>
              <a:t>Cities/location where events occur frequently</a:t>
            </a:r>
          </a:p>
        </p:txBody>
      </p:sp>
    </p:spTree>
    <p:extLst>
      <p:ext uri="{BB962C8B-B14F-4D97-AF65-F5344CB8AC3E}">
        <p14:creationId xmlns:p14="http://schemas.microsoft.com/office/powerpoint/2010/main" val="385160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4FCD5C-7443-4EBD-B37B-EAB86BF09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920" y="804334"/>
            <a:ext cx="10550161" cy="510226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0E9B40-C467-4CDE-8CC1-38533731D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968883"/>
            <a:ext cx="10222992" cy="4773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C515313-0BC5-8041-A24E-A810BCE4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02" y="1288923"/>
            <a:ext cx="6586595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67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DD948C-01AA-43D2-B7FE-BA33997F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800">
                <a:solidFill>
                  <a:srgbClr val="FFFFFF"/>
                </a:solidFill>
              </a:rPr>
              <a:t>Table created and operations performed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239058B-814C-445F-85D9-6C3DF2CF1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44005"/>
              </p:ext>
            </p:extLst>
          </p:nvPr>
        </p:nvGraphicFramePr>
        <p:xfrm>
          <a:off x="2366210" y="1643338"/>
          <a:ext cx="7915426" cy="35713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75462">
                  <a:extLst>
                    <a:ext uri="{9D8B030D-6E8A-4147-A177-3AD203B41FA5}">
                      <a16:colId xmlns:a16="http://schemas.microsoft.com/office/drawing/2014/main" val="2352539736"/>
                    </a:ext>
                  </a:extLst>
                </a:gridCol>
                <a:gridCol w="2164502">
                  <a:extLst>
                    <a:ext uri="{9D8B030D-6E8A-4147-A177-3AD203B41FA5}">
                      <a16:colId xmlns:a16="http://schemas.microsoft.com/office/drawing/2014/main" val="423250911"/>
                    </a:ext>
                  </a:extLst>
                </a:gridCol>
                <a:gridCol w="2875462">
                  <a:extLst>
                    <a:ext uri="{9D8B030D-6E8A-4147-A177-3AD203B41FA5}">
                      <a16:colId xmlns:a16="http://schemas.microsoft.com/office/drawing/2014/main" val="1390845109"/>
                    </a:ext>
                  </a:extLst>
                </a:gridCol>
              </a:tblGrid>
              <a:tr h="427007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bg1"/>
                          </a:solidFill>
                        </a:rPr>
                        <a:t>Table Name </a:t>
                      </a:r>
                      <a:endParaRPr lang="en-US" sz="1900">
                        <a:solidFill>
                          <a:schemeClr val="tx1"/>
                        </a:solidFill>
                      </a:endParaRP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bg1"/>
                          </a:solidFill>
                        </a:rPr>
                        <a:t>Type 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bg1"/>
                          </a:solidFill>
                        </a:rPr>
                        <a:t>Operation Performed</a:t>
                      </a:r>
                    </a:p>
                  </a:txBody>
                  <a:tcPr marL="97047" marR="97047" marT="48523" marB="48523"/>
                </a:tc>
                <a:extLst>
                  <a:ext uri="{0D108BD9-81ED-4DB2-BD59-A6C34878D82A}">
                    <a16:rowId xmlns:a16="http://schemas.microsoft.com/office/drawing/2014/main" val="1558132681"/>
                  </a:ext>
                </a:extLst>
              </a:tr>
              <a:tr h="718147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Geolocation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HDFS to Hive using INPATH</a:t>
                      </a:r>
                    </a:p>
                  </a:txBody>
                  <a:tcPr marL="97047" marR="97047" marT="48523" marB="48523"/>
                </a:tc>
                <a:extLst>
                  <a:ext uri="{0D108BD9-81ED-4DB2-BD59-A6C34878D82A}">
                    <a16:rowId xmlns:a16="http://schemas.microsoft.com/office/drawing/2014/main" val="2288628628"/>
                  </a:ext>
                </a:extLst>
              </a:tr>
              <a:tr h="718147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Trucks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Base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HDFS to Hive using INPATH</a:t>
                      </a:r>
                    </a:p>
                  </a:txBody>
                  <a:tcPr marL="97047" marR="97047" marT="48523" marB="48523"/>
                </a:tc>
                <a:extLst>
                  <a:ext uri="{0D108BD9-81ED-4DB2-BD59-A6C34878D82A}">
                    <a16:rowId xmlns:a16="http://schemas.microsoft.com/office/drawing/2014/main" val="2848774406"/>
                  </a:ext>
                </a:extLst>
              </a:tr>
              <a:tr h="427007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avg_mileage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Transform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Hive Query</a:t>
                      </a:r>
                    </a:p>
                  </a:txBody>
                  <a:tcPr marL="97047" marR="97047" marT="48523" marB="48523"/>
                </a:tc>
                <a:extLst>
                  <a:ext uri="{0D108BD9-81ED-4DB2-BD59-A6C34878D82A}">
                    <a16:rowId xmlns:a16="http://schemas.microsoft.com/office/drawing/2014/main" val="3312728717"/>
                  </a:ext>
                </a:extLst>
              </a:tr>
              <a:tr h="427007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driver_mileage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Transform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Hive Query</a:t>
                      </a:r>
                    </a:p>
                  </a:txBody>
                  <a:tcPr marL="97047" marR="97047" marT="48523" marB="48523"/>
                </a:tc>
                <a:extLst>
                  <a:ext uri="{0D108BD9-81ED-4DB2-BD59-A6C34878D82A}">
                    <a16:rowId xmlns:a16="http://schemas.microsoft.com/office/drawing/2014/main" val="2324746900"/>
                  </a:ext>
                </a:extLst>
              </a:tr>
              <a:tr h="427007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truck_mileage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Transform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Hive Query</a:t>
                      </a:r>
                    </a:p>
                  </a:txBody>
                  <a:tcPr marL="97047" marR="97047" marT="48523" marB="48523"/>
                </a:tc>
                <a:extLst>
                  <a:ext uri="{0D108BD9-81ED-4DB2-BD59-A6C34878D82A}">
                    <a16:rowId xmlns:a16="http://schemas.microsoft.com/office/drawing/2014/main" val="2981038337"/>
                  </a:ext>
                </a:extLst>
              </a:tr>
              <a:tr h="427007"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riskfactor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Transform</a:t>
                      </a:r>
                    </a:p>
                  </a:txBody>
                  <a:tcPr marL="97047" marR="97047" marT="48523" marB="48523"/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solidFill>
                            <a:schemeClr val="tx1"/>
                          </a:solidFill>
                        </a:rPr>
                        <a:t>PIG Script</a:t>
                      </a:r>
                    </a:p>
                  </a:txBody>
                  <a:tcPr marL="97047" marR="97047" marT="48523" marB="48523"/>
                </a:tc>
                <a:extLst>
                  <a:ext uri="{0D108BD9-81ED-4DB2-BD59-A6C34878D82A}">
                    <a16:rowId xmlns:a16="http://schemas.microsoft.com/office/drawing/2014/main" val="2799371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9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55378-AB74-764D-AD57-8BB2EC5F6D01}"/>
              </a:ext>
            </a:extLst>
          </p:cNvPr>
          <p:cNvSpPr txBox="1"/>
          <p:nvPr/>
        </p:nvSpPr>
        <p:spPr>
          <a:xfrm>
            <a:off x="643468" y="820010"/>
            <a:ext cx="3415288" cy="32126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cap="all" spc="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Average risk factor per model</a:t>
            </a:r>
            <a:endParaRPr lang="en-US" sz="3800" b="1" cap="all" spc="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Picture 2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4DAB0988-4683-6048-89E1-62FFF2A9B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" r="-2" b="-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8372F5-0850-4E48-A48E-3EBA6E59DA1D}"/>
              </a:ext>
            </a:extLst>
          </p:cNvPr>
          <p:cNvSpPr txBox="1"/>
          <p:nvPr/>
        </p:nvSpPr>
        <p:spPr>
          <a:xfrm>
            <a:off x="-6099" y="1570578"/>
            <a:ext cx="6099048" cy="1958436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Event distribution/Location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785AE6-3006-BC43-A6B0-C075EE20F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06" y="4313777"/>
            <a:ext cx="1594536" cy="25442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5CE5F7-B5A1-2848-BEF5-A29BD316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43" y="0"/>
            <a:ext cx="626075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6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72BCF5-AB3A-BB46-892D-4F5700294825}"/>
              </a:ext>
            </a:extLst>
          </p:cNvPr>
          <p:cNvSpPr txBox="1"/>
          <p:nvPr/>
        </p:nvSpPr>
        <p:spPr>
          <a:xfrm>
            <a:off x="804672" y="2386744"/>
            <a:ext cx="4486656" cy="1645920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Average risk per location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53E7501-1055-AC4D-B14B-9F4E0E8AE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1" r="52278"/>
          <a:stretch/>
        </p:blipFill>
        <p:spPr>
          <a:xfrm>
            <a:off x="7084969" y="216196"/>
            <a:ext cx="4118060" cy="4296063"/>
          </a:xfrm>
          <a:prstGeom prst="rect">
            <a:avLst/>
          </a:prstGeom>
        </p:spPr>
      </p:pic>
      <p:pic>
        <p:nvPicPr>
          <p:cNvPr id="31" name="Picture 30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49040021-0262-084A-AB52-A0E21ACD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449" y="4728455"/>
            <a:ext cx="1689100" cy="18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B772F056-D4C4-8A4C-B2D6-D81C1DED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336550"/>
            <a:ext cx="7509432" cy="61849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505F46B-13E5-DC43-8BAE-44ED73C5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470" y="336550"/>
            <a:ext cx="1765300" cy="154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28411-A6EE-0649-AC89-8F7C9EB8E98B}"/>
              </a:ext>
            </a:extLst>
          </p:cNvPr>
          <p:cNvSpPr txBox="1"/>
          <p:nvPr/>
        </p:nvSpPr>
        <p:spPr>
          <a:xfrm>
            <a:off x="7963114" y="3332850"/>
            <a:ext cx="378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Event distribution by Model</a:t>
            </a:r>
          </a:p>
        </p:txBody>
      </p:sp>
    </p:spTree>
    <p:extLst>
      <p:ext uri="{BB962C8B-B14F-4D97-AF65-F5344CB8AC3E}">
        <p14:creationId xmlns:p14="http://schemas.microsoft.com/office/powerpoint/2010/main" val="369735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664D5CB-EABC-3647-A7C3-C2473F2DD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" b="69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D9D0F-E83A-F242-9405-ACDCAF150011}"/>
              </a:ext>
            </a:extLst>
          </p:cNvPr>
          <p:cNvSpPr txBox="1"/>
          <p:nvPr/>
        </p:nvSpPr>
        <p:spPr>
          <a:xfrm>
            <a:off x="4800600" y="500062"/>
            <a:ext cx="7391380" cy="814388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77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cap="all" spc="200" dirty="0">
                <a:latin typeface="+mj-lt"/>
                <a:ea typeface="+mj-ea"/>
                <a:cs typeface="+mj-cs"/>
              </a:rPr>
              <a:t>Average risk factor for each Driver</a:t>
            </a:r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5B55F19-2F0C-6B47-9C07-3ED20440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5810250"/>
            <a:ext cx="1300163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38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190</Words>
  <Application>Microsoft Macintosh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Gill Sans MT</vt:lpstr>
      <vt:lpstr>Helvetica Neue</vt:lpstr>
      <vt:lpstr>Times</vt:lpstr>
      <vt:lpstr>Wingdings</vt:lpstr>
      <vt:lpstr>Parcel</vt:lpstr>
      <vt:lpstr>MIS 6346.502- Big Data TRUCK GEOLOCATION AND RISK FACTOR</vt:lpstr>
      <vt:lpstr>Problem statement and Objectives</vt:lpstr>
      <vt:lpstr>PowerPoint Presentation</vt:lpstr>
      <vt:lpstr>Table created and operations performed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BUAN 6346 TRUCK GEOLOCATION AND RISK FACTOR</dc:title>
  <dc:creator>Microsoft Office User</dc:creator>
  <cp:lastModifiedBy>Dubey, Radhika</cp:lastModifiedBy>
  <cp:revision>7</cp:revision>
  <dcterms:created xsi:type="dcterms:W3CDTF">2020-11-25T01:57:13Z</dcterms:created>
  <dcterms:modified xsi:type="dcterms:W3CDTF">2024-04-29T03:50:42Z</dcterms:modified>
</cp:coreProperties>
</file>